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21" r:id="rId3"/>
    <p:sldId id="258" r:id="rId4"/>
    <p:sldId id="270" r:id="rId5"/>
    <p:sldId id="522" r:id="rId6"/>
    <p:sldId id="272" r:id="rId7"/>
    <p:sldId id="260" r:id="rId8"/>
    <p:sldId id="261" r:id="rId9"/>
    <p:sldId id="262" r:id="rId10"/>
    <p:sldId id="263" r:id="rId11"/>
    <p:sldId id="523" r:id="rId12"/>
    <p:sldId id="264" r:id="rId13"/>
    <p:sldId id="265" r:id="rId14"/>
    <p:sldId id="266" r:id="rId15"/>
    <p:sldId id="267" r:id="rId16"/>
    <p:sldId id="268" r:id="rId17"/>
    <p:sldId id="271" r:id="rId18"/>
    <p:sldId id="259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DD515-BA57-43AE-ADB4-EB6F0BB50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34CE6-E57B-42BD-8DCB-59B3B7A0B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1C236-388B-4C46-8CC7-EB1E6765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3FC75-8555-42B7-9C68-6A50BCA0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8CEC-C8A9-40A7-B1CA-F2F4A9BC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0344-AD79-45B1-A976-C51B1B87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59C56-4F6B-4905-9B56-1050C468B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225A-E5AD-4D39-9AB6-9D3A28A7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C0115-04C1-41F6-B6C2-4904320F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73A85-F441-4958-A25D-9C3C9065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2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DDB93-DF8C-4DDB-802D-AAAE5F116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0FA32-72E7-46BC-BA34-C38DB801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D5F8-CD0C-4E37-979F-76FD4581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53C3-85F2-46D2-9964-A2788077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62C23-50B2-4401-952C-67141BE8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AF62-0AC7-473F-8280-95FF14E5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1DD1-BD26-47EB-A758-099E6EFAB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304A2-3C54-4407-B29B-C316E14C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12771-F1A5-4985-9E83-04A9EF48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22EF9-24FD-4A0B-A335-69543B5D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9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168C-53DE-4B5F-9F72-67BCC861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2AB95-03E3-47B5-8860-5928278C5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61328-1A29-4016-852A-F2142B20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A6E59-9E99-4285-A8FC-EA70C6BE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05AF5-1560-4A8E-B8C8-E89A3CFE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0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16B8-7631-460C-96E6-38973171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6E36-9A9F-484B-B2A8-F1ED96A51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1CE8B-747B-4828-8033-E7A2A74A6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CB09D-16AD-4334-88AE-F3B36BD7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981F9-4B63-42D0-871A-6D90CC8E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E1438-1575-459A-BEE1-30D2E284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2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5192-DA24-4EE8-A761-F9197A5C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E10D4-B5E3-4115-94BE-5CBD1311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83D03-0877-4940-A697-0AE8796EF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EA47B6-FB03-411F-8F42-BEF392C1D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E525D-93BB-4D27-B550-F307837A9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D9693-07A7-4641-8598-44688FD0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7FEEA-52E8-4909-B056-16665001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B9370-D980-44A9-A756-39CC91CE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0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4414-5F62-4CBC-8CAA-3EAA8EAF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89D68-0964-4708-93DF-CC355458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BF1C5-D612-4776-B088-EAA4CB52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6861B-CBFE-4847-9BF1-86D61CFB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8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9DA41-6AF3-4201-B2A3-A13CA606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70125-892D-4E13-BE8C-2ECA0DEB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9BA4-0D90-493C-BB31-F06D1940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7A23-B743-4A48-BB0D-409D54DC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59536-80DF-411D-AA9A-2E34EE564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C9A18-F085-4CAB-AB04-67AF60DC1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55934-6553-487E-9532-A8FFF722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CB27B-8586-4178-9D29-30EBAA54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E4AF-FAFD-441E-9510-F3FC72F5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6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48CE-4FCB-4728-B4C0-C85A75B4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BB438-9C0E-46A2-BA66-20C3D924E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9F815-BBE8-4352-9615-28FD87162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0F97-79E9-4F30-BE97-3EF8911F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48AFA-803D-4480-849F-692F4A23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62A27-583C-4F48-9253-064A1F2E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F96FD-3CA5-4213-B11C-C6080562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9444A-EBFD-4D35-BEEA-37F81AD61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CEF43-D711-4AE3-AFEE-10908B3CB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A960-0300-47B1-82D1-062D7B56FAE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12971-258D-44B8-B7E8-E7BFF2324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6D2B2-1ECD-4DE6-B462-3438BBB47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FB857-0A6B-405E-9033-CFE3DE14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6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.jpeg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770"/>
            <a:ext cx="12192000" cy="4130623"/>
          </a:xfrm>
          <a:prstGeom prst="rect">
            <a:avLst/>
          </a:prstGeom>
        </p:spPr>
      </p:pic>
    </p:spTree>
  </p:cSld>
  <p:clrMapOvr>
    <a:masterClrMapping/>
  </p:clrMapOvr>
  <p:transition spd="med" advTm="6662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8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text with affirmative and negative forms of There was and there were. Use Many/any or a/an - page 75.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0944" y="1192323"/>
            <a:ext cx="116290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2,500 years ago …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footballers.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chariot races.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Persia.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 called skateboarding.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messengers.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iPads.</a:t>
            </a:r>
          </a:p>
        </p:txBody>
      </p:sp>
    </p:spTree>
    <p:custDataLst>
      <p:tags r:id="rId1"/>
    </p:custDataLst>
  </p:cSld>
  <p:clrMapOvr>
    <a:masterClrMapping/>
  </p:clrMapOvr>
  <p:transition spd="med" advTm="7200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8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text with affirmative and negative forms of There was and there were. Use Many/any or a/an - page 75.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0944" y="1192323"/>
            <a:ext cx="116290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2,500 years ago …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footballers.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chariot races.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Persia.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 called skateboarding.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messengers.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1613" y="2326511"/>
            <a:ext cx="39547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weren't any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851613" y="2985138"/>
            <a:ext cx="386334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were many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851613" y="3602134"/>
            <a:ext cx="276352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was 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851613" y="4166768"/>
            <a:ext cx="324993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wasn't 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833980" y="4783764"/>
            <a:ext cx="386334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were many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851613" y="5404740"/>
            <a:ext cx="38277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weren't any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ransition spd="med" advTm="5167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8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IT! .Work in pairs. Compare your sentences in Ex 3.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31" y="640080"/>
            <a:ext cx="8854289" cy="62179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219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60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about Olympics timeline text. Then complete the Rule -page 75.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83" y="1065563"/>
            <a:ext cx="8881834" cy="5867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18382" y="1121337"/>
            <a:ext cx="913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were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3964" y="1560890"/>
            <a:ext cx="76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0201" y="2084110"/>
            <a:ext cx="76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0478" y="3049472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wasn't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5142" y="3450216"/>
            <a:ext cx="1333955" cy="586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weren't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2712" y="5255854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and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1819" y="5722415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wasn't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8865" y="6154636"/>
            <a:ext cx="1279517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60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weren't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2990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6084" y="107577"/>
            <a:ext cx="4593516" cy="559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 POINTS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3746" y="759317"/>
            <a:ext cx="6978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simple past tense of the verb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82503" y="1265874"/>
            <a:ext cx="7516790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0" indent="-285750">
              <a:spcAft>
                <a:spcPts val="0"/>
              </a:spcAft>
              <a:buFont typeface="Wingdings" panose="05000000000000000000" pitchFamily="2" charset="2"/>
              <a:buChar char="t"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affirmative form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London in 1999.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Pam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London in 1999, too.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We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together.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625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3015" y="1944790"/>
          <a:ext cx="4072409" cy="1504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7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he, she, it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you, we, they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494095" y="1265874"/>
            <a:ext cx="6697905" cy="770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negative form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625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625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625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wasn't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Paris in 1999.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Pam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wasn't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Paris in 1999.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We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weren't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Paris.</a:t>
            </a: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US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923316" y="1944790"/>
          <a:ext cx="4834792" cy="2270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he, she, it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not.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wasn't.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You, we, they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 not.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weren't.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 advTm="19257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60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6: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with was and were and your own ideas.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8" y="1094442"/>
            <a:ext cx="10658014" cy="5763222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268335" y="2900045"/>
            <a:ext cx="10013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235325" y="1639570"/>
            <a:ext cx="10013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647565" y="3503295"/>
            <a:ext cx="1393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294245" y="4124960"/>
            <a:ext cx="1393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32980" y="4787900"/>
            <a:ext cx="1393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235325" y="5365115"/>
            <a:ext cx="1393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726170" y="5365115"/>
            <a:ext cx="1393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236720" y="6015990"/>
            <a:ext cx="1393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</p:txBody>
      </p:sp>
    </p:spTree>
    <p:custDataLst>
      <p:tags r:id="rId1"/>
    </p:custDataLst>
  </p:cSld>
  <p:clrMapOvr>
    <a:masterClrMapping/>
  </p:clrMapOvr>
  <p:transition spd="med" advTm="12556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94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7: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groups. Compare your sentences in EX 6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34" y="693869"/>
            <a:ext cx="6164131" cy="61641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672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0413" y="4626435"/>
            <a:ext cx="1144613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Eg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There weren't a lot of cinemas 100 years ago.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There weren't supermarkets 100 years ago.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12192000" cy="1011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more differences life 100 years ago and now. Use there was/wasn't, there were/weren't.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53" y="1079866"/>
            <a:ext cx="7332099" cy="35623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537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-</a:t>
            </a: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	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Learn by heart all structures.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-	Workbook: Exercises page 43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29"/>
            <a:ext cx="6483276" cy="2313869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252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5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>
            <a:fillRect/>
          </a:stretch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6"/>
    </mc:Choice>
    <mc:Fallback xmlns="">
      <p:transition spd="slow" advTm="12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60" y="177165"/>
            <a:ext cx="9184005" cy="1233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770" y="1598295"/>
            <a:ext cx="9404985" cy="4791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98"/>
    </mc:Choice>
    <mc:Fallback xmlns="">
      <p:transition spd="slow" advTm="131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56104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LANGUAGE FOCUS - page 75.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821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vi-VN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SPORTS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2320010"/>
            <a:ext cx="4762500" cy="4391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552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818964" y="182880"/>
            <a:ext cx="3635936" cy="83518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OPEN, SESAME</a:t>
            </a:r>
          </a:p>
        </p:txBody>
      </p:sp>
      <p:pic>
        <p:nvPicPr>
          <p:cNvPr id="1103" name="Picture 8" descr="Coronavirus: Elite sport to continue as England enters new national  lockdown | News | Sky Spo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49" y="219551"/>
            <a:ext cx="2565367" cy="15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19" descr="Võ Judo là gì? Những đòn đáng sợ nhất trong Ju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827" y="2358442"/>
            <a:ext cx="2477882" cy="16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25" descr="Olympic weightlifting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00" y="4189142"/>
            <a:ext cx="2837517" cy="20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29" descr="Hướng Dẫn Trượt Patin Cho Người Mới Chơ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51" y="4571724"/>
            <a:ext cx="2206837" cy="16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8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44" name="Rectangle 83"/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84"/>
          <p:cNvSpPr>
            <a:spLocks noChangeArrowheads="1"/>
          </p:cNvSpPr>
          <p:nvPr/>
        </p:nvSpPr>
        <p:spPr bwMode="auto">
          <a:xfrm>
            <a:off x="0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85"/>
          <p:cNvSpPr>
            <a:spLocks noChangeArrowheads="1"/>
          </p:cNvSpPr>
          <p:nvPr/>
        </p:nvSpPr>
        <p:spPr bwMode="auto">
          <a:xfrm>
            <a:off x="9105597" y="1749468"/>
            <a:ext cx="128112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31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Football</a:t>
            </a:r>
          </a:p>
        </p:txBody>
      </p:sp>
      <p:sp>
        <p:nvSpPr>
          <p:cNvPr id="47" name="Rectangle 86"/>
          <p:cNvSpPr>
            <a:spLocks noChangeArrowheads="1"/>
          </p:cNvSpPr>
          <p:nvPr/>
        </p:nvSpPr>
        <p:spPr bwMode="auto">
          <a:xfrm>
            <a:off x="0" y="2790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87"/>
          <p:cNvSpPr>
            <a:spLocks noChangeArrowheads="1"/>
          </p:cNvSpPr>
          <p:nvPr/>
        </p:nvSpPr>
        <p:spPr bwMode="auto">
          <a:xfrm>
            <a:off x="0" y="337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88"/>
          <p:cNvSpPr>
            <a:spLocks noChangeArrowheads="1"/>
          </p:cNvSpPr>
          <p:nvPr/>
        </p:nvSpPr>
        <p:spPr bwMode="auto">
          <a:xfrm>
            <a:off x="0" y="391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50" name="Rectangle 89"/>
          <p:cNvSpPr>
            <a:spLocks noChangeArrowheads="1"/>
          </p:cNvSpPr>
          <p:nvPr/>
        </p:nvSpPr>
        <p:spPr bwMode="auto">
          <a:xfrm>
            <a:off x="3175" y="4581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90"/>
          <p:cNvSpPr>
            <a:spLocks noChangeArrowheads="1"/>
          </p:cNvSpPr>
          <p:nvPr/>
        </p:nvSpPr>
        <p:spPr bwMode="auto">
          <a:xfrm>
            <a:off x="3175" y="5248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7" name="Picture 2" descr="US gymnastics team for Tokyo has Jade Carey accepting individual spo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2" y="224460"/>
            <a:ext cx="2600929" cy="17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 descr="6 KỸ THUẬT PHÒNG THỦ TRONG BOXING – Thế Giới Box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53" y="1522703"/>
            <a:ext cx="2688810" cy="18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1" descr="There&amp;#39;s a better way to end basketball games — and a Canadian league is  trying it | CBC Spor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5" y="2454341"/>
            <a:ext cx="2342021" cy="15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6" descr="Shoot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27" y="2772176"/>
            <a:ext cx="2578850" cy="18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2" descr="Nếu là người mới chơi tennis thì không nên bỏ qua những lưu ý này - Tạp chí  Tennis Việt Na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6" y="4566003"/>
            <a:ext cx="2255618" cy="17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928234" y="195517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Gymnastics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01525" y="339574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Boxing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3977" y="408157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Basketball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35465" y="4709300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Shooting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43552" y="4075164"/>
            <a:ext cx="83869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Judo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01007" y="6333941"/>
            <a:ext cx="1046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Tennis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33503" y="6356350"/>
            <a:ext cx="1910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Weightlifting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583911" y="6321032"/>
            <a:ext cx="3666709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Rollerblading: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trượt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441325" y="1659890"/>
            <a:ext cx="487045" cy="299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Rectangles 2"/>
          <p:cNvSpPr/>
          <p:nvPr/>
        </p:nvSpPr>
        <p:spPr>
          <a:xfrm>
            <a:off x="8383270" y="1473200"/>
            <a:ext cx="487045" cy="299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Rectangles 4"/>
          <p:cNvSpPr/>
          <p:nvPr/>
        </p:nvSpPr>
        <p:spPr>
          <a:xfrm>
            <a:off x="226695" y="3730625"/>
            <a:ext cx="487045" cy="299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ectangles 5"/>
          <p:cNvSpPr/>
          <p:nvPr/>
        </p:nvSpPr>
        <p:spPr>
          <a:xfrm>
            <a:off x="3481705" y="3061335"/>
            <a:ext cx="487045" cy="299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ectangles 6"/>
          <p:cNvSpPr/>
          <p:nvPr/>
        </p:nvSpPr>
        <p:spPr>
          <a:xfrm>
            <a:off x="6494780" y="4326890"/>
            <a:ext cx="487045" cy="299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ectangles 7"/>
          <p:cNvSpPr/>
          <p:nvPr/>
        </p:nvSpPr>
        <p:spPr>
          <a:xfrm>
            <a:off x="9384030" y="3705860"/>
            <a:ext cx="487045" cy="299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Rectangles 8"/>
          <p:cNvSpPr/>
          <p:nvPr/>
        </p:nvSpPr>
        <p:spPr>
          <a:xfrm>
            <a:off x="156845" y="6055995"/>
            <a:ext cx="487045" cy="299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Rectangles 9"/>
          <p:cNvSpPr/>
          <p:nvPr/>
        </p:nvSpPr>
        <p:spPr>
          <a:xfrm>
            <a:off x="3047365" y="5938520"/>
            <a:ext cx="487045" cy="299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9486900" y="5938520"/>
            <a:ext cx="487045" cy="299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custDataLst>
      <p:tags r:id="rId1"/>
    </p:custDataLst>
  </p:cSld>
  <p:clrMapOvr>
    <a:masterClrMapping/>
  </p:clrMapOvr>
  <p:transition spd="med" advTm="6948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818964" y="182880"/>
            <a:ext cx="3550024" cy="106500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OPEN, SESAME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59035" y="2057457"/>
            <a:ext cx="5852160" cy="387275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sports are  played in the Olympics?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9089028" y="1418342"/>
            <a:ext cx="1829347" cy="678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31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Football</a:t>
            </a:r>
          </a:p>
        </p:txBody>
      </p:sp>
      <p:sp>
        <p:nvSpPr>
          <p:cNvPr id="8" name="Rectangle 7"/>
          <p:cNvSpPr/>
          <p:nvPr/>
        </p:nvSpPr>
        <p:spPr>
          <a:xfrm>
            <a:off x="960507" y="1329026"/>
            <a:ext cx="24929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Gymnastics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4592" y="1362166"/>
            <a:ext cx="15696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Boxing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896" y="3701445"/>
            <a:ext cx="226215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Basketball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0436" y="3276153"/>
            <a:ext cx="19287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Shooting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7477" y="5475041"/>
            <a:ext cx="1162498" cy="678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1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Judo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3102" y="6133683"/>
            <a:ext cx="147598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Tennis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09982" y="5468545"/>
            <a:ext cx="27753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Weightlifting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endCxn id="8" idx="3"/>
          </p:cNvCxnSpPr>
          <p:nvPr/>
        </p:nvCxnSpPr>
        <p:spPr>
          <a:xfrm rot="16200000" flipV="1">
            <a:off x="3418837" y="1686852"/>
            <a:ext cx="1532072" cy="146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rot="16200000" flipV="1">
            <a:off x="5303553" y="2484366"/>
            <a:ext cx="1057432" cy="105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1"/>
          </p:cNvCxnSpPr>
          <p:nvPr/>
        </p:nvCxnSpPr>
        <p:spPr>
          <a:xfrm flipV="1">
            <a:off x="6897002" y="1757506"/>
            <a:ext cx="2192026" cy="164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3"/>
          </p:cNvCxnSpPr>
          <p:nvPr/>
        </p:nvCxnSpPr>
        <p:spPr>
          <a:xfrm rot="10800000">
            <a:off x="2478055" y="4024611"/>
            <a:ext cx="1470003" cy="149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7713233" y="3599319"/>
            <a:ext cx="1727203" cy="372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3"/>
          </p:cNvCxnSpPr>
          <p:nvPr/>
        </p:nvCxnSpPr>
        <p:spPr>
          <a:xfrm flipH="1">
            <a:off x="2879975" y="4587484"/>
            <a:ext cx="1649001" cy="1226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0"/>
          </p:cNvCxnSpPr>
          <p:nvPr/>
        </p:nvCxnSpPr>
        <p:spPr>
          <a:xfrm rot="16200000" flipH="1">
            <a:off x="5244243" y="5106833"/>
            <a:ext cx="1564120" cy="489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1"/>
          </p:cNvCxnSpPr>
          <p:nvPr/>
        </p:nvCxnSpPr>
        <p:spPr>
          <a:xfrm>
            <a:off x="7435640" y="4286220"/>
            <a:ext cx="1874342" cy="150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 advTm="3156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2525917" y="1358020"/>
            <a:ext cx="6744831" cy="42370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sports are not  played in the Olympics?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3818964" y="182880"/>
            <a:ext cx="3550024" cy="106500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OPEN, SESAME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14952"/>
            <a:ext cx="12192000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Rollerblading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83"/>
    </mc:Choice>
    <mc:Fallback xmlns="">
      <p:transition spd="slow" advTm="54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8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examples from the text. Then choose the correct words in the Rules - page 75.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5" y="1301809"/>
            <a:ext cx="11312349" cy="55561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8261" y="1383250"/>
            <a:ext cx="2139304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were </a:t>
            </a:r>
            <a:endParaRPr lang="en-US" sz="3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5470" y="1973736"/>
            <a:ext cx="2325765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wasn't</a:t>
            </a:r>
            <a:endParaRPr lang="en-US" sz="3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62635" y="5303520"/>
            <a:ext cx="1592132" cy="10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58179" y="6443831"/>
            <a:ext cx="1256852" cy="125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 advTm="10271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6084" y="107577"/>
            <a:ext cx="4593516" cy="559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 POINTS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7518" y="1010133"/>
            <a:ext cx="7845161" cy="649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THERE WAS / THERE WASN'T...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(+)There was + a /an + singular Noun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was a fire in the town center.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(-) There wasn't + a/an + singular Noun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Eg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</a:t>
            </a:r>
            <a:r>
              <a:rPr kumimoji="0" lang="en-US" altLang="en-US" sz="3200" b="1" i="1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wasn't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good film on TV last night.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THERE WERE/ THERE WEREN'T...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(+) There were + some + plural Noun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Eg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</a:t>
            </a:r>
            <a:r>
              <a:rPr kumimoji="0" lang="en-US" altLang="en-US" sz="3200" b="1" i="1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were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some people here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(-) There weren't + any + plural Noun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Eg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 There </a:t>
            </a:r>
            <a:r>
              <a:rPr kumimoji="0" lang="en-US" altLang="en-US" sz="3200" b="1" i="1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weren't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any books there.</a:t>
            </a:r>
            <a:endParaRPr kumimoji="0" lang="en-US" alt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9966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8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Work in pairs. Complete the text with affirmative and negative form - page 75.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7" y="1143168"/>
            <a:ext cx="7814708" cy="5580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11" y="1796527"/>
            <a:ext cx="4043590" cy="1753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89" y="4055633"/>
            <a:ext cx="3619500" cy="24130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30739" y="1507450"/>
            <a:ext cx="1627753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was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3171" y="1979862"/>
            <a:ext cx="1767600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were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1523" y="2453803"/>
            <a:ext cx="1739964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was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9850" y="3367733"/>
            <a:ext cx="2017284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wasn't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5643" y="3860539"/>
            <a:ext cx="2157129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weren't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166" y="5247326"/>
            <a:ext cx="2269339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weren't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3010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45.9|4.1|4.8|3.4|3.5|23.9|15.7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1|56.8|2.9|10.8|7|9|7|8.5|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5.7|5.2|5.4|5.8|6.1|5.1|6.4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|2.1|2.2|2|1.6|3.6|1.9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3|29.9|8.7|21.7|1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9|37.8|11.6|35.4|4.5|5.3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.3|10.2|4.3|4.1|4.1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634</Words>
  <Application>Microsoft Office PowerPoint</Application>
  <PresentationFormat>Widescreen</PresentationFormat>
  <Paragraphs>150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Lato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bui</dc:creator>
  <cp:lastModifiedBy>hien bui</cp:lastModifiedBy>
  <cp:revision>1</cp:revision>
  <dcterms:created xsi:type="dcterms:W3CDTF">2022-02-06T07:44:45Z</dcterms:created>
  <dcterms:modified xsi:type="dcterms:W3CDTF">2022-02-06T08:10:51Z</dcterms:modified>
</cp:coreProperties>
</file>